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59" r:id="rId6"/>
  </p:sldIdLst>
  <p:sldSz cx="9144000" cy="5143500" type="screen16x9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714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1900-7922-470E-BBC4-CC7207A4AFBD}" type="datetimeFigureOut">
              <a:rPr lang="th-TH" smtClean="0"/>
              <a:t>14/12/66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1900-7922-470E-BBC4-CC7207A4AFBD}" type="datetimeFigureOut">
              <a:rPr lang="th-TH" smtClean="0"/>
              <a:t>14/12/66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171450"/>
            <a:ext cx="2057400" cy="3657600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171450"/>
            <a:ext cx="6019800" cy="3657600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1900-7922-470E-BBC4-CC7207A4AFBD}" type="datetimeFigureOut">
              <a:rPr lang="th-TH" smtClean="0"/>
              <a:t>14/12/66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1900-7922-470E-BBC4-CC7207A4AFBD}" type="datetimeFigureOut">
              <a:rPr lang="th-TH" smtClean="0"/>
              <a:t>14/12/66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1900-7922-470E-BBC4-CC7207A4AFBD}" type="datetimeFigureOut">
              <a:rPr lang="th-TH" smtClean="0"/>
              <a:t>14/12/66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000125"/>
            <a:ext cx="4038600" cy="282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000125"/>
            <a:ext cx="4038600" cy="282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1900-7922-470E-BBC4-CC7207A4AFBD}" type="datetimeFigureOut">
              <a:rPr lang="th-TH" smtClean="0"/>
              <a:t>14/12/66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1900-7922-470E-BBC4-CC7207A4AFBD}" type="datetimeFigureOut">
              <a:rPr lang="th-TH" smtClean="0"/>
              <a:t>14/12/66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1900-7922-470E-BBC4-CC7207A4AFBD}" type="datetimeFigureOut">
              <a:rPr lang="th-TH" smtClean="0"/>
              <a:t>14/12/66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1900-7922-470E-BBC4-CC7207A4AFBD}" type="datetimeFigureOut">
              <a:rPr lang="th-TH" smtClean="0"/>
              <a:t>14/12/66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1900-7922-470E-BBC4-CC7207A4AFBD}" type="datetimeFigureOut">
              <a:rPr lang="th-TH" smtClean="0"/>
              <a:t>14/12/66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1900-7922-470E-BBC4-CC7207A4AFBD}" type="datetimeFigureOut">
              <a:rPr lang="th-TH" smtClean="0"/>
              <a:t>14/12/66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91900-7922-470E-BBC4-CC7207A4AFBD}" type="datetimeFigureOut">
              <a:rPr lang="th-TH" smtClean="0"/>
              <a:t>14/12/66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0" y="1750222"/>
            <a:ext cx="9144000" cy="1643056"/>
          </a:xfrm>
        </p:spPr>
        <p:txBody>
          <a:bodyPr>
            <a:normAutofit/>
          </a:bodyPr>
          <a:lstStyle/>
          <a:p>
            <a:endParaRPr lang="th-TH" sz="60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627784" y="0"/>
            <a:ext cx="6516216" cy="699542"/>
          </a:xfrm>
        </p:spPr>
        <p:txBody>
          <a:bodyPr>
            <a:normAutofit fontScale="90000"/>
          </a:bodyPr>
          <a:lstStyle/>
          <a:p>
            <a:pPr algn="r"/>
            <a:endParaRPr lang="th-TH" dirty="0">
              <a:solidFill>
                <a:schemeClr val="bg1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0D1F9110-2A10-45BB-9F45-0C4F7FDCEF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627784" y="0"/>
            <a:ext cx="6516216" cy="699542"/>
          </a:xfrm>
        </p:spPr>
        <p:txBody>
          <a:bodyPr>
            <a:normAutofit fontScale="90000"/>
          </a:bodyPr>
          <a:lstStyle/>
          <a:p>
            <a:pPr algn="r"/>
            <a:endParaRPr lang="th-TH" dirty="0">
              <a:solidFill>
                <a:schemeClr val="bg1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8" name="ตัวแทนเนื้อหา 7">
            <a:extLst>
              <a:ext uri="{FF2B5EF4-FFF2-40B4-BE49-F238E27FC236}">
                <a16:creationId xmlns:a16="http://schemas.microsoft.com/office/drawing/2014/main" id="{E1D4A874-13C7-42DB-88A8-C8E0AA2EFE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56062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627784" y="0"/>
            <a:ext cx="6516216" cy="699542"/>
          </a:xfrm>
        </p:spPr>
        <p:txBody>
          <a:bodyPr>
            <a:normAutofit fontScale="90000"/>
          </a:bodyPr>
          <a:lstStyle/>
          <a:p>
            <a:pPr algn="r"/>
            <a:endParaRPr lang="th-TH" dirty="0">
              <a:solidFill>
                <a:schemeClr val="bg1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E95A5BAA-6591-4E37-A7EC-F50998A06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06179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0</Words>
  <Application>Microsoft Office PowerPoint</Application>
  <PresentationFormat>นำเสนอทางหน้าจอ (16:9)</PresentationFormat>
  <Paragraphs>0</Paragraphs>
  <Slides>5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5</vt:i4>
      </vt:variant>
    </vt:vector>
  </HeadingPairs>
  <TitlesOfParts>
    <vt:vector size="9" baseType="lpstr">
      <vt:lpstr>Arial</vt:lpstr>
      <vt:lpstr>Calibri</vt:lpstr>
      <vt:lpstr>TH Sarabun New</vt:lpstr>
      <vt:lpstr>ชุดรูปแบบของ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ADMIN</dc:creator>
  <cp:lastModifiedBy>IT</cp:lastModifiedBy>
  <cp:revision>6</cp:revision>
  <dcterms:created xsi:type="dcterms:W3CDTF">2017-12-13T06:00:43Z</dcterms:created>
  <dcterms:modified xsi:type="dcterms:W3CDTF">2023-12-14T05:01:46Z</dcterms:modified>
</cp:coreProperties>
</file>